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97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endParaRPr lang="en-US" altLang="ko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 </a:t>
            </a:r>
          </a:p>
          <a:p>
            <a:pPr marL="1085850" lvl="2" indent="-1714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494546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203455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대기중인 작업까지 모두 처리하고 종료 작업을 수행한다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3998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114717</TotalTime>
  <Words>56836</Words>
  <Application>Microsoft Macintosh PowerPoint</Application>
  <PresentationFormat>와이드스크린</PresentationFormat>
  <Paragraphs>8365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5200</cp:revision>
  <cp:lastPrinted>2023-07-11T00:52:43Z</cp:lastPrinted>
  <dcterms:created xsi:type="dcterms:W3CDTF">2023-07-06T08:30:16Z</dcterms:created>
  <dcterms:modified xsi:type="dcterms:W3CDTF">2023-10-30T11:58:53Z</dcterms:modified>
</cp:coreProperties>
</file>